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7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2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5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6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0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8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4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8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7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5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1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1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7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8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6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9FC1D3-EAD2-4A48-BCCC-38DBB274073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C2A8C1-691E-4C52-AC55-E08C4FEF6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4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Пересказывание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развития речи детей старшего дошкольного возраста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КН «Фантазеры»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А.И.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5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3568" y="746794"/>
            <a:ext cx="164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1695" y="1323833"/>
            <a:ext cx="837972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ечь ребенка является ключевым моментом в его развитии.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654" y="1697590"/>
            <a:ext cx="8065827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Пересказывание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творческое воспроизведение литературного образца. Специфика обучения пересказу по сравнению с другими видами занятий по развитию связной монологической речи прежде всего в том, что качество пересказа оценивается с точки зрения близости первоисточнику. Дети приобщаются к подлинно художественной речи, запоминают эмоциональные, образные слова и словосочетания, учатся владеть живым родным языком.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2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14400"/>
            <a:ext cx="9601196" cy="1146411"/>
          </a:xfrm>
        </p:spPr>
        <p:txBody>
          <a:bodyPr>
            <a:noAutofit/>
          </a:bodyPr>
          <a:lstStyle/>
          <a:p>
            <a:r>
              <a:rPr lang="ru-RU" sz="2000" u="sng" dirty="0"/>
              <a:t>Цель</a:t>
            </a:r>
            <a:r>
              <a:rPr lang="ru-RU" sz="2000" dirty="0"/>
              <a:t>: Повышение своего теоретического и педагогического уровня и компетентности по теме «</a:t>
            </a:r>
            <a:r>
              <a:rPr lang="ru-RU" sz="2000" b="1" dirty="0"/>
              <a:t>Пересказывание</a:t>
            </a:r>
            <a:r>
              <a:rPr lang="ru-RU" sz="2000" dirty="0"/>
              <a:t>, как </a:t>
            </a:r>
            <a:r>
              <a:rPr lang="ru-RU" sz="2000" b="1" dirty="0"/>
              <a:t>средство развития речи детей старшего дошкольного возраста</a:t>
            </a:r>
            <a:r>
              <a:rPr lang="ru-RU" sz="2000" dirty="0"/>
              <a:t>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663" y="2169994"/>
            <a:ext cx="9449934" cy="37058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b="1" dirty="0"/>
              <a:t> самообразования:</a:t>
            </a:r>
          </a:p>
          <a:p>
            <a:r>
              <a:rPr lang="ru-RU" dirty="0"/>
              <a:t>- Изучить и обобщить педагогическую и методическую литературу по </a:t>
            </a:r>
            <a:r>
              <a:rPr lang="ru-RU" u="sng" dirty="0"/>
              <a:t>теме</a:t>
            </a:r>
            <a:r>
              <a:rPr lang="ru-RU" dirty="0"/>
              <a:t>: «</a:t>
            </a:r>
            <a:r>
              <a:rPr lang="ru-RU" b="1" dirty="0"/>
              <a:t>Пересказывание</a:t>
            </a:r>
            <a:r>
              <a:rPr lang="ru-RU" dirty="0"/>
              <a:t>, как </a:t>
            </a:r>
            <a:r>
              <a:rPr lang="ru-RU" b="1" dirty="0"/>
              <a:t>средство развития речи детей</a:t>
            </a:r>
            <a:r>
              <a:rPr lang="ru-RU" dirty="0"/>
              <a:t>»</a:t>
            </a:r>
          </a:p>
          <a:p>
            <a:r>
              <a:rPr lang="ru-RU" dirty="0"/>
              <a:t>-Подобрать и изучить литературные произведения для </a:t>
            </a:r>
            <a:r>
              <a:rPr lang="ru-RU" b="1" dirty="0" err="1"/>
              <a:t>пересказывания</a:t>
            </a:r>
            <a:r>
              <a:rPr lang="ru-RU" b="1" dirty="0"/>
              <a:t> детьми</a:t>
            </a:r>
            <a:r>
              <a:rPr lang="ru-RU" dirty="0"/>
              <a:t>;</a:t>
            </a:r>
          </a:p>
          <a:p>
            <a:r>
              <a:rPr lang="ru-RU" dirty="0"/>
              <a:t>-Способствовать совершенствованию </a:t>
            </a:r>
            <a:r>
              <a:rPr lang="ru-RU" b="1" dirty="0"/>
              <a:t>речи</a:t>
            </a:r>
            <a:r>
              <a:rPr lang="ru-RU" dirty="0"/>
              <a:t> и расширению словарного запаса у детей </a:t>
            </a:r>
            <a:r>
              <a:rPr lang="ru-RU" b="1" dirty="0"/>
              <a:t>посредством </a:t>
            </a:r>
            <a:r>
              <a:rPr lang="ru-RU" b="1" dirty="0" err="1"/>
              <a:t>пересказывания</a:t>
            </a:r>
            <a:r>
              <a:rPr lang="ru-RU" dirty="0"/>
              <a:t>.</a:t>
            </a:r>
          </a:p>
          <a:p>
            <a:r>
              <a:rPr lang="ru-RU" dirty="0"/>
              <a:t>-</a:t>
            </a:r>
            <a:r>
              <a:rPr lang="ru-RU" b="1" dirty="0"/>
              <a:t>развивать</a:t>
            </a:r>
            <a:r>
              <a:rPr lang="ru-RU" dirty="0"/>
              <a:t> монологическую форму </a:t>
            </a:r>
            <a:r>
              <a:rPr lang="ru-RU" b="1" dirty="0"/>
              <a:t>речи</a:t>
            </a:r>
            <a:r>
              <a:rPr lang="ru-RU" dirty="0"/>
              <a:t>;</a:t>
            </a:r>
          </a:p>
          <a:p>
            <a:r>
              <a:rPr lang="ru-RU" dirty="0"/>
              <a:t>- Повысить компетентность родителей в значимости </a:t>
            </a:r>
            <a:r>
              <a:rPr lang="ru-RU" b="1" dirty="0" err="1"/>
              <a:t>пересказывания</a:t>
            </a:r>
            <a:r>
              <a:rPr lang="ru-RU" dirty="0"/>
              <a:t> прочитанных литературных произведений.</a:t>
            </a:r>
          </a:p>
          <a:p>
            <a:r>
              <a:rPr lang="ru-RU" dirty="0"/>
              <a:t>- Расширять и активизировать словарный запас детей.</a:t>
            </a:r>
          </a:p>
          <a:p>
            <a:r>
              <a:rPr lang="ru-RU" dirty="0"/>
              <a:t>- Учить детей связно, последовательно, с соблюдением и выразительно </a:t>
            </a:r>
            <a:r>
              <a:rPr lang="ru-RU" b="1" dirty="0"/>
              <a:t>пересказывать небольшие сказки</a:t>
            </a:r>
            <a:r>
              <a:rPr lang="ru-RU" dirty="0"/>
              <a:t>, рассказы. ,</a:t>
            </a:r>
          </a:p>
        </p:txBody>
      </p:sp>
    </p:spTree>
    <p:extLst>
      <p:ext uri="{BB962C8B-B14F-4D97-AF65-F5344CB8AC3E}">
        <p14:creationId xmlns:p14="http://schemas.microsoft.com/office/powerpoint/2010/main" val="19110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36" y="837313"/>
            <a:ext cx="11354937" cy="52632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</a:t>
            </a:r>
            <a:r>
              <a:rPr lang="ru-RU" b="1" dirty="0" smtClean="0"/>
              <a:t>Предполагаемый </a:t>
            </a:r>
            <a:r>
              <a:rPr lang="ru-RU" b="1" dirty="0" smtClean="0"/>
              <a:t>результат:</a:t>
            </a:r>
          </a:p>
          <a:p>
            <a:r>
              <a:rPr lang="ru-RU" dirty="0" smtClean="0"/>
              <a:t>Научить </a:t>
            </a:r>
            <a:r>
              <a:rPr lang="ru-RU" dirty="0"/>
              <a:t>детей </a:t>
            </a:r>
            <a:r>
              <a:rPr lang="ru-RU" dirty="0" smtClean="0"/>
              <a:t> </a:t>
            </a:r>
            <a:r>
              <a:rPr lang="ru-RU" dirty="0"/>
              <a:t>связно, последовательно, выразительно и грамматически правильно </a:t>
            </a:r>
            <a:r>
              <a:rPr lang="ru-RU" b="1" dirty="0"/>
              <a:t>передать</a:t>
            </a:r>
            <a:r>
              <a:rPr lang="ru-RU" dirty="0"/>
              <a:t> содержание рассказа или сказки без помощи вопросов </a:t>
            </a:r>
            <a:r>
              <a:rPr lang="ru-RU" dirty="0" smtClean="0"/>
              <a:t>воспитателя</a:t>
            </a:r>
            <a:r>
              <a:rPr lang="ru-RU" dirty="0"/>
              <a:t>, близко к </a:t>
            </a:r>
            <a:r>
              <a:rPr lang="ru-RU" dirty="0" smtClean="0"/>
              <a:t>тексту.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Методы </a:t>
            </a:r>
            <a:r>
              <a:rPr lang="ru-RU" b="1" dirty="0"/>
              <a:t>и приемы работы с детьми:</a:t>
            </a:r>
          </a:p>
          <a:p>
            <a:r>
              <a:rPr lang="ru-RU" dirty="0"/>
              <a:t>- чтение и рассказывание художественных произведений;</a:t>
            </a:r>
          </a:p>
          <a:p>
            <a:r>
              <a:rPr lang="ru-RU" dirty="0"/>
              <a:t>- </a:t>
            </a:r>
            <a:r>
              <a:rPr lang="ru-RU" b="1" dirty="0" err="1"/>
              <a:t>пересказывание</a:t>
            </a:r>
            <a:r>
              <a:rPr lang="ru-RU" b="1" dirty="0"/>
              <a:t> маленьких сказок</a:t>
            </a:r>
            <a:r>
              <a:rPr lang="ru-RU" dirty="0"/>
              <a:t>, рассказов;</a:t>
            </a:r>
          </a:p>
          <a:p>
            <a:r>
              <a:rPr lang="ru-RU" dirty="0"/>
              <a:t>- совместный </a:t>
            </a:r>
            <a:r>
              <a:rPr lang="ru-RU" b="1" dirty="0"/>
              <a:t>пересказ</a:t>
            </a:r>
            <a:r>
              <a:rPr lang="ru-RU" dirty="0"/>
              <a:t> воспитателя и ребенка;</a:t>
            </a:r>
          </a:p>
          <a:p>
            <a:r>
              <a:rPr lang="ru-RU" dirty="0"/>
              <a:t>- индивидуальный </a:t>
            </a:r>
            <a:r>
              <a:rPr lang="ru-RU" b="1" dirty="0"/>
              <a:t>пересказ</a:t>
            </a:r>
            <a:r>
              <a:rPr lang="ru-RU" dirty="0"/>
              <a:t>;</a:t>
            </a:r>
          </a:p>
          <a:p>
            <a:r>
              <a:rPr lang="ru-RU" dirty="0"/>
              <a:t>- </a:t>
            </a:r>
            <a:r>
              <a:rPr lang="ru-RU" b="1" dirty="0"/>
              <a:t>пересказ по </a:t>
            </a:r>
            <a:r>
              <a:rPr lang="ru-RU" b="1" dirty="0" smtClean="0"/>
              <a:t>частям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 </a:t>
            </a:r>
            <a:r>
              <a:rPr lang="ru-RU" b="1" dirty="0"/>
              <a:t>пересказ по готовому плану</a:t>
            </a:r>
            <a:r>
              <a:rPr lang="ru-RU" dirty="0"/>
              <a:t>;</a:t>
            </a:r>
          </a:p>
          <a:p>
            <a:r>
              <a:rPr lang="ru-RU" dirty="0"/>
              <a:t>- </a:t>
            </a:r>
            <a:r>
              <a:rPr lang="ru-RU" b="1" dirty="0"/>
              <a:t>пересказ по ролям </a:t>
            </a:r>
            <a:r>
              <a:rPr lang="ru-RU" i="1" dirty="0"/>
              <a:t>(в лицах)</a:t>
            </a:r>
            <a:r>
              <a:rPr lang="ru-RU" dirty="0"/>
              <a:t>;</a:t>
            </a:r>
          </a:p>
          <a:p>
            <a:r>
              <a:rPr lang="ru-RU" dirty="0"/>
              <a:t>- игровые приемы </a:t>
            </a:r>
            <a:r>
              <a:rPr lang="ru-RU" dirty="0" err="1" smtClean="0"/>
              <a:t>сту</a:t>
            </a:r>
            <a:r>
              <a:rPr lang="ru-RU" dirty="0"/>
              <a:t>, используя авторские слова и выражения.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5295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5" cy="2219784"/>
          </a:xfrm>
        </p:spPr>
        <p:txBody>
          <a:bodyPr/>
          <a:lstStyle/>
          <a:p>
            <a:r>
              <a:rPr lang="ru-RU" dirty="0" smtClean="0"/>
              <a:t>Организационный (сентябрь, октябрь, ноябрь);</a:t>
            </a:r>
          </a:p>
          <a:p>
            <a:r>
              <a:rPr lang="ru-RU" dirty="0" smtClean="0"/>
              <a:t>Основной (декабрь, январь, февраль);</a:t>
            </a:r>
          </a:p>
          <a:p>
            <a:r>
              <a:rPr lang="ru-RU" dirty="0" smtClean="0"/>
              <a:t>Итоговый (март, апрель, май).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46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этап.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9" y="2079259"/>
            <a:ext cx="10076597" cy="404858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самообразования;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изучение методической литературы: 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 «Речевое развитие детей 5-7 лет. На основе пересказа» часть 2;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Алексеенко В.,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Лощинина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Я. «Играем в сказку»;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Т.Н.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«Речевые и пальчиковые игры» Книга 1, книга2;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Благинина. Е «Стихи, сказки, игры»;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В. «Развитие связной речи у детей дошкольного возраста. Формирование навыков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пересказ»;</a:t>
            </a:r>
          </a:p>
          <a:p>
            <a:pPr marL="0" indent="0">
              <a:buNone/>
            </a:pPr>
            <a:r>
              <a:rPr lang="ru-RU" sz="1800" dirty="0"/>
              <a:t>Ушакова О. С. «Развитие речи и творчества дошкольников» Игры, упражнения, конспекты занятий. </a:t>
            </a:r>
          </a:p>
        </p:txBody>
      </p:sp>
    </p:spTree>
    <p:extLst>
      <p:ext uri="{BB962C8B-B14F-4D97-AF65-F5344CB8AC3E}">
        <p14:creationId xmlns:p14="http://schemas.microsoft.com/office/powerpoint/2010/main" val="236211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1983725"/>
            <a:ext cx="9627355" cy="413047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-Подбор дидактических игр и упражнений,</a:t>
            </a:r>
          </a:p>
          <a:p>
            <a:r>
              <a:rPr lang="ru-RU" dirty="0"/>
              <a:t>-Подбор художественных произведений и иллюстраций к ним.</a:t>
            </a:r>
          </a:p>
          <a:p>
            <a:r>
              <a:rPr lang="ru-RU" dirty="0"/>
              <a:t>Привлечь родителей для пополнения </a:t>
            </a:r>
            <a:r>
              <a:rPr lang="ru-RU" dirty="0" smtClean="0"/>
              <a:t>сказками</a:t>
            </a:r>
            <a:r>
              <a:rPr lang="ru-RU" dirty="0"/>
              <a:t>, рассказами библиотеки </a:t>
            </a:r>
            <a:r>
              <a:rPr lang="ru-RU" b="1" dirty="0"/>
              <a:t>группы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Памятки </a:t>
            </a:r>
            <a:r>
              <a:rPr lang="ru-RU" dirty="0"/>
              <a:t>для родителей по обучению связной </a:t>
            </a:r>
            <a:r>
              <a:rPr lang="ru-RU" b="1" dirty="0"/>
              <a:t>речи</a:t>
            </a:r>
            <a:r>
              <a:rPr lang="ru-RU" dirty="0" smtClean="0"/>
              <a:t>.</a:t>
            </a:r>
          </a:p>
          <a:p>
            <a:r>
              <a:rPr lang="ru-RU" dirty="0"/>
              <a:t>Выстраивание сюжетных картинок к произведению.</a:t>
            </a:r>
          </a:p>
          <a:p>
            <a:r>
              <a:rPr lang="ru-RU" dirty="0" smtClean="0"/>
              <a:t>Изготовление  дидактической игры </a:t>
            </a:r>
            <a:r>
              <a:rPr lang="ru-RU" dirty="0"/>
              <a:t> </a:t>
            </a:r>
            <a:r>
              <a:rPr lang="ru-RU" i="1" dirty="0"/>
              <a:t>«Найди картинке место»</a:t>
            </a:r>
            <a:r>
              <a:rPr lang="ru-RU" dirty="0"/>
              <a:t> Учить детей передавать литературный текст связно, последовательно, выразительно, без помощи воспитателя</a:t>
            </a:r>
            <a:r>
              <a:rPr lang="ru-RU"/>
              <a:t>. </a:t>
            </a:r>
            <a:endParaRPr lang="ru-RU" smtClean="0"/>
          </a:p>
          <a:p>
            <a:r>
              <a:rPr lang="ru-RU" smtClean="0"/>
              <a:t>Распространение </a:t>
            </a:r>
            <a:r>
              <a:rPr lang="ru-RU" dirty="0"/>
              <a:t>опыта по теме самообразования на интернет </a:t>
            </a:r>
            <a:r>
              <a:rPr lang="ru-RU" dirty="0" smtClean="0"/>
              <a:t>сайтах</a:t>
            </a:r>
          </a:p>
          <a:p>
            <a:r>
              <a:rPr lang="ru-RU" dirty="0" smtClean="0"/>
              <a:t>Литературная </a:t>
            </a:r>
            <a:r>
              <a:rPr lang="ru-RU" dirty="0" err="1" smtClean="0"/>
              <a:t>гостинная</a:t>
            </a:r>
            <a:r>
              <a:rPr lang="ru-RU" dirty="0" smtClean="0"/>
              <a:t> Инсценировка сказки «Винни Пух и </a:t>
            </a:r>
            <a:r>
              <a:rPr lang="ru-RU" dirty="0" err="1" smtClean="0"/>
              <a:t>все,все</a:t>
            </a:r>
            <a:r>
              <a:rPr lang="ru-RU" dirty="0" smtClean="0"/>
              <a:t>, все»;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2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Дидактическая игра «»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Проведение контрольного диагностического исследования. Используя метод наблюдения, упражнения, выявить положительные результаты проделанной работы, проанализировать недостатки.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491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218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«Пересказывание-как средство развития речи детей старшего дошкольного возраста»</vt:lpstr>
      <vt:lpstr>Презентация PowerPoint</vt:lpstr>
      <vt:lpstr>Цель: Повышение своего теоретического и педагогического уровня и компетентности по теме «Пересказывание, как средство развития речи детей старшего дошкольного возраста» </vt:lpstr>
      <vt:lpstr>Презентация PowerPoint</vt:lpstr>
      <vt:lpstr>Этапы работы </vt:lpstr>
      <vt:lpstr>Организационный этап.</vt:lpstr>
      <vt:lpstr>Основной этап</vt:lpstr>
      <vt:lpstr>Заключительный этап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«Пересказывание-как средство развития речи детей старшего дошкольного возраста»</dc:title>
  <dc:creator>SmartTouch</dc:creator>
  <cp:lastModifiedBy>SmartTouch</cp:lastModifiedBy>
  <cp:revision>7</cp:revision>
  <dcterms:created xsi:type="dcterms:W3CDTF">2018-04-02T04:52:14Z</dcterms:created>
  <dcterms:modified xsi:type="dcterms:W3CDTF">2018-04-03T12:19:23Z</dcterms:modified>
</cp:coreProperties>
</file>