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58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4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32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0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54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9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6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6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9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4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5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1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0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40E90F-8489-4382-BA60-8085FBB08E11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39E7D1-97A0-4D9D-AAC9-26505DBBE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95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887106"/>
            <a:ext cx="10902737" cy="3152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«ИГРОВАЯ РАЗВИВАЮЩАЯ СРЕДА ГРУППЫ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кн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для детей от 5 до 6 лет «фантазеры» в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СООТВЕТСТВИи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 ИСПОЛЬЗУЕМЫМИ ИГРОВЫМИ ТЕХНОЛОГИЯМИ».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6960" y="5322627"/>
            <a:ext cx="4339989" cy="9689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Кузнецова Н.В.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Васильева А.И.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49940" y="3646227"/>
            <a:ext cx="7369792" cy="1037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76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177421"/>
            <a:ext cx="11286699" cy="4995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предметной игровой среды в старшей группе требует специальной заботы воспитателя.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принцип тут заключается в непременной связи знаний, полученных детьми, с содержанием игровой среды.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Е.В. Зворыгина, С.Л.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Новоселова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0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815" y="354839"/>
            <a:ext cx="10848146" cy="5404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развития игровой деятельности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играть на основе совместного со сверстниками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сюжетосложения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сначала через передачу в игре знакомых сказок и историй, затем- через внесение изменений в знакомый сказочный сюжет.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содержание сюжетных игр детей на основе знакомства с явлениями социальной действительности и отношениями людей, активизировать воображение на основе сюжетных сказок и мультипликационных фильмов.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следовать игровым правилам в дидактических , подвижных, развивающих играх.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сотрудничать со сверстниками в разных видах игр: формулировать собственную точку зрения, выяснять точку зрения своего партнера, сравнивать их и согласовывать при помощи аргументации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9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689" y="237044"/>
            <a:ext cx="5041556" cy="4606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 Речевое развитие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3" y="282295"/>
            <a:ext cx="2431007" cy="324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35" y="697656"/>
            <a:ext cx="3057099" cy="407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69" y="795792"/>
            <a:ext cx="4006810" cy="300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2" b="24012"/>
          <a:stretch/>
        </p:blipFill>
        <p:spPr>
          <a:xfrm>
            <a:off x="7625626" y="3022979"/>
            <a:ext cx="4223201" cy="2593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1" y="3336878"/>
            <a:ext cx="4299886" cy="322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391107" y="5234399"/>
            <a:ext cx="6469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художественная литература нацелен на то, что бы дети овладели очень важными для сюжетно-ролевой игры приемами иносказания, фантастического превращения. </a:t>
            </a:r>
          </a:p>
        </p:txBody>
      </p:sp>
    </p:spTree>
    <p:extLst>
      <p:ext uri="{BB962C8B-B14F-4D97-AF65-F5344CB8AC3E}">
        <p14:creationId xmlns:p14="http://schemas.microsoft.com/office/powerpoint/2010/main" val="225501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0" y="481083"/>
            <a:ext cx="7307925" cy="52885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Художественно-эстетическое развитие 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105"/>
            <a:ext cx="3584812" cy="268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33" y="1009934"/>
            <a:ext cx="3065628" cy="408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20124"/>
          <a:stretch/>
        </p:blipFill>
        <p:spPr>
          <a:xfrm>
            <a:off x="8507792" y="930730"/>
            <a:ext cx="3815117" cy="498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49" y="1538785"/>
            <a:ext cx="2464842" cy="328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72955" y="4104565"/>
            <a:ext cx="46006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ряду со специальными знаниями, приобретают обобщенные представления о возможностях разных конструкций , которые сами создают из имеющихся материалов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59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2" y="371902"/>
            <a:ext cx="8072199" cy="733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Социально-коммуникативное развитие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75478"/>
            <a:ext cx="2738082" cy="365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20" y="998687"/>
            <a:ext cx="2717326" cy="362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52" y="982449"/>
            <a:ext cx="2901855" cy="386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06" y="3096651"/>
            <a:ext cx="3812275" cy="285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/>
          <a:stretch/>
        </p:blipFill>
        <p:spPr>
          <a:xfrm>
            <a:off x="2477566" y="1992195"/>
            <a:ext cx="2431978" cy="260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6670" y="4769850"/>
            <a:ext cx="6330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Старшие дошкольники имеют уже достаточно широкий круг знаний о социальной и природной среде.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представление о труде взрослых, о жизни города , праздниках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5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64024"/>
            <a:ext cx="10528797" cy="3927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должна быть творческой, и помехи на пути детского творчества, в игре следует устранять. Нужно постепенно обогащать игровую среду, помня о связи ее содержания с содержанием знаний, полученных ребенком на занятиях и при ознакомлении с окружающей жизнью.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7070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</TotalTime>
  <Words>294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«ИГРОВАЯ РАЗВИВАЮЩАЯ СРЕДА ГРУППЫ кн для детей от 5 до 6 лет «фантазеры» в СООТВЕТСТВИи С ИСПОЛЬЗУЕМЫМИ ИГРОВЫМИ ТЕХНОЛОГИЯМИ».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«ИГРОВАЯ РАЗВИВАЮЩАЯ СРЕДА ГРУППЫ кн для детей от 5 до 6 лет «фантазеры» СООТВЕТСТВИИ С ИСПОЛЬЗУЕМЫМИ ИГРОВЫМИ ТЕХНОЛОГИЯМИ».</dc:title>
  <dc:creator>SmartTouch</dc:creator>
  <cp:lastModifiedBy>SmartTouch</cp:lastModifiedBy>
  <cp:revision>10</cp:revision>
  <dcterms:created xsi:type="dcterms:W3CDTF">2018-02-09T02:47:31Z</dcterms:created>
  <dcterms:modified xsi:type="dcterms:W3CDTF">2018-02-14T08:41:27Z</dcterms:modified>
</cp:coreProperties>
</file>